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6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4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1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8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7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4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1C96-CFB3-4206-B56A-D67C8B2C152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CFA10-9120-4F85-A14C-CB72CB189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ww.primarytreasurechest.com/images/stories/preview%20images/DH-3LittlePigs-PI.jpg"/>
          <p:cNvSpPr>
            <a:spLocks noChangeAspect="1" noChangeArrowheads="1"/>
          </p:cNvSpPr>
          <p:nvPr/>
        </p:nvSpPr>
        <p:spPr bwMode="auto">
          <a:xfrm>
            <a:off x="201332" y="-2809128"/>
            <a:ext cx="394447" cy="39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8334" tIns="59167" rIns="118334" bIns="59167" numCol="1" anchor="t" anchorCtr="0" compatLnSpc="1">
            <a:prstTxWarp prst="textNoShape">
              <a:avLst/>
            </a:prstTxWarp>
          </a:bodyPr>
          <a:lstStyle/>
          <a:p>
            <a:endParaRPr lang="en-US" sz="2329"/>
          </a:p>
        </p:txBody>
      </p:sp>
      <p:sp>
        <p:nvSpPr>
          <p:cNvPr id="7" name="TextBox 6"/>
          <p:cNvSpPr txBox="1"/>
          <p:nvPr/>
        </p:nvSpPr>
        <p:spPr>
          <a:xfrm>
            <a:off x="201332" y="0"/>
            <a:ext cx="10058400" cy="1526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329" dirty="0" smtClean="0"/>
          </a:p>
          <a:p>
            <a:pPr algn="ctr"/>
            <a:r>
              <a:rPr lang="en-US" sz="2329" dirty="0" smtClean="0"/>
              <a:t>Remember....</a:t>
            </a:r>
          </a:p>
          <a:p>
            <a:pPr algn="ctr"/>
            <a:r>
              <a:rPr lang="en-US" sz="2329" dirty="0" smtClean="0">
                <a:solidFill>
                  <a:srgbClr val="00B0F0"/>
                </a:solidFill>
              </a:rPr>
              <a:t>Similarities: How the books are alike or the same</a:t>
            </a:r>
          </a:p>
          <a:p>
            <a:pPr algn="ctr"/>
            <a:r>
              <a:rPr lang="en-US" sz="2329" dirty="0" smtClean="0">
                <a:solidFill>
                  <a:srgbClr val="FF0000"/>
                </a:solidFill>
              </a:rPr>
              <a:t>Differences: How the books are different or </a:t>
            </a:r>
            <a:r>
              <a:rPr lang="en-US" sz="2329" u="sng" dirty="0" smtClean="0">
                <a:solidFill>
                  <a:srgbClr val="FF0000"/>
                </a:solidFill>
              </a:rPr>
              <a:t>not</a:t>
            </a:r>
            <a:r>
              <a:rPr lang="en-US" sz="2329" dirty="0" smtClean="0">
                <a:solidFill>
                  <a:srgbClr val="FF0000"/>
                </a:solidFill>
              </a:rPr>
              <a:t> alike</a:t>
            </a:r>
            <a:endParaRPr lang="en-US" sz="2329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84364" y="1559993"/>
            <a:ext cx="1989288" cy="1971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884364" y="3565316"/>
            <a:ext cx="1989288" cy="1971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884364" y="5604573"/>
            <a:ext cx="1989288" cy="1971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960283" y="1526059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960283" y="3565316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45769" y="5604573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5846" y="1526059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15846" y="3565316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01332" y="5604573"/>
            <a:ext cx="1989288" cy="1971390"/>
          </a:xfrm>
          <a:prstGeom prst="ellipse">
            <a:avLst/>
          </a:prstGeom>
          <a:solidFill>
            <a:srgbClr val="F667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2036803" y="3052118"/>
            <a:ext cx="2138885" cy="3029371"/>
            <a:chOff x="2017486" y="3052118"/>
            <a:chExt cx="2138885" cy="3029371"/>
          </a:xfrm>
        </p:grpSpPr>
        <p:pic>
          <p:nvPicPr>
            <p:cNvPr id="1032" name="Picture 8" descr="http://previews.123rf.com/images/sbego/sbego1311/sbego131100019/24023152-the-three-little-pigs-and-the-big-bad-wolf-children-story-Stock-Vecto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9595" y="3472798"/>
              <a:ext cx="1206897" cy="12068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>
              <a:off x="2017486" y="3052118"/>
              <a:ext cx="432109" cy="4206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185817" y="4252686"/>
              <a:ext cx="259976" cy="3438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032" idx="2"/>
            </p:cNvCxnSpPr>
            <p:nvPr/>
          </p:nvCxnSpPr>
          <p:spPr>
            <a:xfrm flipV="1">
              <a:off x="2017486" y="4679695"/>
              <a:ext cx="1035558" cy="1401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3651863" y="3103175"/>
              <a:ext cx="354911" cy="3356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3660294" y="4064435"/>
              <a:ext cx="354911" cy="3356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33" idx="1"/>
            </p:cNvCxnSpPr>
            <p:nvPr/>
          </p:nvCxnSpPr>
          <p:spPr>
            <a:xfrm>
              <a:off x="3646611" y="4703715"/>
              <a:ext cx="509760" cy="11895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570528" y="2511754"/>
            <a:ext cx="2547760" cy="3439103"/>
            <a:chOff x="5551211" y="2511754"/>
            <a:chExt cx="2547760" cy="3439103"/>
          </a:xfrm>
        </p:grpSpPr>
        <p:pic>
          <p:nvPicPr>
            <p:cNvPr id="1030" name="Picture 6" descr="http://www.australiancurriculumlessons.com.au/wp-content/uploads/2013/06/the-three-little-wolves-and-the-big-bad-pig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91" y="3384381"/>
              <a:ext cx="1034595" cy="1295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3" name="Straight Connector 52"/>
            <p:cNvCxnSpPr/>
            <p:nvPr/>
          </p:nvCxnSpPr>
          <p:spPr>
            <a:xfrm flipH="1" flipV="1">
              <a:off x="6771982" y="4679697"/>
              <a:ext cx="1326989" cy="1271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4" idx="2"/>
            </p:cNvCxnSpPr>
            <p:nvPr/>
          </p:nvCxnSpPr>
          <p:spPr>
            <a:xfrm flipV="1">
              <a:off x="7097486" y="2511754"/>
              <a:ext cx="843480" cy="890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097486" y="4123005"/>
              <a:ext cx="843480" cy="477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5551211" y="4703715"/>
              <a:ext cx="688770" cy="11686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5733413" y="2956928"/>
              <a:ext cx="356067" cy="445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5707509" y="4012880"/>
              <a:ext cx="346662" cy="411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/>
          <p:cNvCxnSpPr/>
          <p:nvPr/>
        </p:nvCxnSpPr>
        <p:spPr>
          <a:xfrm flipV="1">
            <a:off x="3651863" y="3103175"/>
            <a:ext cx="354911" cy="335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0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trood</dc:creator>
  <cp:lastModifiedBy>trood</cp:lastModifiedBy>
  <cp:revision>4</cp:revision>
  <dcterms:created xsi:type="dcterms:W3CDTF">2016-03-07T16:35:26Z</dcterms:created>
  <dcterms:modified xsi:type="dcterms:W3CDTF">2016-03-07T17:08:42Z</dcterms:modified>
</cp:coreProperties>
</file>