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936B-6E33-49E9-85FC-D52F2BD50F8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16D-E579-4202-BDAB-1123A5E2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2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936B-6E33-49E9-85FC-D52F2BD50F8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16D-E579-4202-BDAB-1123A5E2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7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936B-6E33-49E9-85FC-D52F2BD50F8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16D-E579-4202-BDAB-1123A5E2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5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936B-6E33-49E9-85FC-D52F2BD50F8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16D-E579-4202-BDAB-1123A5E2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1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936B-6E33-49E9-85FC-D52F2BD50F8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16D-E579-4202-BDAB-1123A5E2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4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936B-6E33-49E9-85FC-D52F2BD50F8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16D-E579-4202-BDAB-1123A5E2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2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936B-6E33-49E9-85FC-D52F2BD50F8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16D-E579-4202-BDAB-1123A5E2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4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936B-6E33-49E9-85FC-D52F2BD50F8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16D-E579-4202-BDAB-1123A5E2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5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936B-6E33-49E9-85FC-D52F2BD50F8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16D-E579-4202-BDAB-1123A5E2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1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936B-6E33-49E9-85FC-D52F2BD50F8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16D-E579-4202-BDAB-1123A5E2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0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936B-6E33-49E9-85FC-D52F2BD50F8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316D-E579-4202-BDAB-1123A5E2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2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8936B-6E33-49E9-85FC-D52F2BD50F8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A316D-E579-4202-BDAB-1123A5E2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8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mamaglows.s3.amazonaws.com/wp-content/uploads/2014/06/cat_in_the_h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71" y="531628"/>
            <a:ext cx="2875275" cy="566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63926" y="531628"/>
            <a:ext cx="776176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Today we read “The Cat In The Hat” by Dr. Seuss. Here is a list of other words that end in </a:t>
            </a:r>
            <a:r>
              <a:rPr lang="en-US" sz="3600" i="1" dirty="0" smtClean="0">
                <a:solidFill>
                  <a:srgbClr val="FF0000"/>
                </a:solidFill>
              </a:rPr>
              <a:t>at </a:t>
            </a:r>
            <a:r>
              <a:rPr lang="en-US" sz="2000" dirty="0" smtClean="0"/>
              <a:t>. </a:t>
            </a:r>
            <a:r>
              <a:rPr lang="en-US" sz="2000" b="1" u="sng" dirty="0" smtClean="0"/>
              <a:t>All of these words rhyme!</a:t>
            </a:r>
          </a:p>
          <a:p>
            <a:endParaRPr lang="en-US" sz="2000" b="1" i="1" u="sng" dirty="0">
              <a:solidFill>
                <a:srgbClr val="FF0000"/>
              </a:solidFill>
            </a:endParaRPr>
          </a:p>
          <a:p>
            <a:endParaRPr lang="en-US" sz="2000" b="1" i="1" u="sng" dirty="0" smtClean="0">
              <a:solidFill>
                <a:srgbClr val="FF0000"/>
              </a:solidFill>
            </a:endParaRPr>
          </a:p>
          <a:p>
            <a:endParaRPr lang="en-US" sz="2000" b="1" i="1" u="sng" dirty="0">
              <a:solidFill>
                <a:srgbClr val="FF0000"/>
              </a:solidFill>
            </a:endParaRPr>
          </a:p>
          <a:p>
            <a:endParaRPr lang="en-US" sz="2000" b="1" i="1" u="sng" dirty="0" smtClean="0">
              <a:solidFill>
                <a:srgbClr val="FF0000"/>
              </a:solidFill>
            </a:endParaRPr>
          </a:p>
          <a:p>
            <a:endParaRPr lang="en-US" sz="2000" b="1" i="1" u="sng" dirty="0">
              <a:solidFill>
                <a:srgbClr val="FF0000"/>
              </a:solidFill>
            </a:endParaRPr>
          </a:p>
          <a:p>
            <a:endParaRPr lang="en-US" sz="2000" b="1" i="1" u="sng" dirty="0" smtClean="0">
              <a:solidFill>
                <a:srgbClr val="FF0000"/>
              </a:solidFill>
            </a:endParaRPr>
          </a:p>
          <a:p>
            <a:endParaRPr lang="en-US" sz="2000" b="1" i="1" u="sng" dirty="0">
              <a:solidFill>
                <a:srgbClr val="FF0000"/>
              </a:solidFill>
            </a:endParaRPr>
          </a:p>
          <a:p>
            <a:endParaRPr lang="en-US" sz="2000" b="1" i="1" u="sng" dirty="0" smtClean="0">
              <a:solidFill>
                <a:srgbClr val="FF0000"/>
              </a:solidFill>
            </a:endParaRPr>
          </a:p>
          <a:p>
            <a:endParaRPr lang="en-US" sz="2000" b="1" i="1" u="sng" dirty="0">
              <a:solidFill>
                <a:srgbClr val="FF0000"/>
              </a:solidFill>
            </a:endParaRPr>
          </a:p>
          <a:p>
            <a:endParaRPr lang="en-US" sz="2000" b="1" i="1" u="sng" dirty="0" smtClean="0">
              <a:solidFill>
                <a:srgbClr val="FF0000"/>
              </a:solidFill>
            </a:endParaRPr>
          </a:p>
          <a:p>
            <a:endParaRPr lang="en-US" sz="2000" b="1" i="1" u="sng" dirty="0">
              <a:solidFill>
                <a:srgbClr val="FF0000"/>
              </a:solidFill>
            </a:endParaRPr>
          </a:p>
          <a:p>
            <a:endParaRPr lang="en-US" sz="2000" b="1" i="1" u="sng" dirty="0" smtClean="0">
              <a:solidFill>
                <a:srgbClr val="FF0000"/>
              </a:solidFill>
            </a:endParaRPr>
          </a:p>
          <a:p>
            <a:endParaRPr lang="en-US" sz="2000" b="1" i="1" u="sng" dirty="0">
              <a:solidFill>
                <a:srgbClr val="FF0000"/>
              </a:solidFill>
            </a:endParaRPr>
          </a:p>
          <a:p>
            <a:endParaRPr lang="en-US" sz="2000" b="1" i="1" u="sng" dirty="0" smtClean="0">
              <a:solidFill>
                <a:srgbClr val="FF0000"/>
              </a:solidFill>
            </a:endParaRPr>
          </a:p>
          <a:p>
            <a:endParaRPr lang="en-US" sz="2000" b="1" i="1" u="sng" dirty="0">
              <a:solidFill>
                <a:srgbClr val="FF0000"/>
              </a:solidFill>
            </a:endParaRPr>
          </a:p>
          <a:p>
            <a:endParaRPr lang="en-US" sz="20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697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Rood</dc:creator>
  <cp:lastModifiedBy>Tara Rood</cp:lastModifiedBy>
  <cp:revision>1</cp:revision>
  <dcterms:created xsi:type="dcterms:W3CDTF">2015-02-13T20:44:20Z</dcterms:created>
  <dcterms:modified xsi:type="dcterms:W3CDTF">2015-02-20T15:18:07Z</dcterms:modified>
</cp:coreProperties>
</file>