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0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6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4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2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0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9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1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07A1-B8C6-43BF-8592-ADBAD5F83D3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D7558-FA01-4468-BA2C-6B56ED44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4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To 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Wash Your Hands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28" y="3602038"/>
            <a:ext cx="9161172" cy="1655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By: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43" y="244700"/>
            <a:ext cx="2874598" cy="2314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706" y="387373"/>
            <a:ext cx="2564051" cy="189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5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Materials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7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Step Two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1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Step Three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8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 Theme</vt:lpstr>
      <vt:lpstr>How To  Wash Your Hands</vt:lpstr>
      <vt:lpstr>Materials</vt:lpstr>
      <vt:lpstr>Step One</vt:lpstr>
      <vt:lpstr>Step Two </vt:lpstr>
      <vt:lpstr>Step Three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 Wash Your Hands</dc:title>
  <dc:creator>trood</dc:creator>
  <cp:lastModifiedBy>trood</cp:lastModifiedBy>
  <cp:revision>1</cp:revision>
  <dcterms:created xsi:type="dcterms:W3CDTF">2017-04-28T15:11:29Z</dcterms:created>
  <dcterms:modified xsi:type="dcterms:W3CDTF">2017-04-28T15:11:50Z</dcterms:modified>
</cp:coreProperties>
</file>