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3F14-F948-47DB-8D16-718952C3E8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5FF-3020-407E-9788-FC560E2D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9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3F14-F948-47DB-8D16-718952C3E8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5FF-3020-407E-9788-FC560E2D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3F14-F948-47DB-8D16-718952C3E8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5FF-3020-407E-9788-FC560E2D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3F14-F948-47DB-8D16-718952C3E8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5FF-3020-407E-9788-FC560E2D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3F14-F948-47DB-8D16-718952C3E8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5FF-3020-407E-9788-FC560E2D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3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3F14-F948-47DB-8D16-718952C3E8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5FF-3020-407E-9788-FC560E2D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8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3F14-F948-47DB-8D16-718952C3E8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5FF-3020-407E-9788-FC560E2D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7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3F14-F948-47DB-8D16-718952C3E8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5FF-3020-407E-9788-FC560E2D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7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3F14-F948-47DB-8D16-718952C3E8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5FF-3020-407E-9788-FC560E2D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5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3F14-F948-47DB-8D16-718952C3E8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5FF-3020-407E-9788-FC560E2D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8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3F14-F948-47DB-8D16-718952C3E8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C5FF-3020-407E-9788-FC560E2D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8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F3F14-F948-47DB-8D16-718952C3E86C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7C5FF-3020-407E-9788-FC560E2D4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9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11369"/>
            <a:ext cx="9144000" cy="1281918"/>
          </a:xfrm>
        </p:spPr>
        <p:txBody>
          <a:bodyPr/>
          <a:lstStyle/>
          <a:p>
            <a:r>
              <a:rPr lang="en-US" dirty="0" smtClean="0"/>
              <a:t>Schema + Picture = 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94800"/>
            <a:ext cx="9144000" cy="1655762"/>
          </a:xfrm>
        </p:spPr>
        <p:txBody>
          <a:bodyPr/>
          <a:lstStyle/>
          <a:p>
            <a:r>
              <a:rPr lang="en-US" dirty="0" smtClean="0"/>
              <a:t>By: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262" y="2093287"/>
            <a:ext cx="2619375" cy="2295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488" y="2274327"/>
            <a:ext cx="2792600" cy="13575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66" y="1989751"/>
            <a:ext cx="1579966" cy="19266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21994" y="2274327"/>
            <a:ext cx="5859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 </a:t>
            </a:r>
            <a:r>
              <a:rPr lang="en-US" sz="5000" dirty="0" smtClean="0"/>
              <a:t> +                            =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90267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58" y="238786"/>
            <a:ext cx="2476500" cy="2476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633753"/>
              </p:ext>
            </p:extLst>
          </p:nvPr>
        </p:nvGraphicFramePr>
        <p:xfrm>
          <a:off x="211015" y="4067776"/>
          <a:ext cx="11732456" cy="28816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376247"/>
                <a:gridCol w="464233"/>
                <a:gridCol w="3432517"/>
                <a:gridCol w="534573"/>
                <a:gridCol w="3924886"/>
              </a:tblGrid>
              <a:tr h="8699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Schema(what</a:t>
                      </a:r>
                      <a:r>
                        <a:rPr lang="en-US" sz="2400" baseline="0" dirty="0" smtClean="0"/>
                        <a:t> we already know)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What</a:t>
                      </a:r>
                      <a:r>
                        <a:rPr lang="en-US" sz="2400" baseline="0" dirty="0" smtClean="0"/>
                        <a:t> you see in the picture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=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Inference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816496"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r>
                        <a:rPr lang="en-US" baseline="0" dirty="0" smtClean="0"/>
                        <a:t> is hot outside in the summer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+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ice cream is melting</a:t>
                      </a:r>
                    </a:p>
                    <a:p>
                      <a:r>
                        <a:rPr lang="en-US" baseline="0" dirty="0" smtClean="0"/>
                        <a:t>The </a:t>
                      </a:r>
                      <a:r>
                        <a:rPr lang="en-US" baseline="0" dirty="0" smtClean="0"/>
                        <a:t>boy is wearing a tank top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=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It is summertime.</a:t>
                      </a:r>
                      <a:r>
                        <a:rPr lang="en-US" baseline="0" dirty="0" smtClean="0"/>
                        <a:t> </a:t>
                      </a:r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94704" y="5371448"/>
            <a:ext cx="1738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is what YOU already know, not what the picture tells you.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1810" y="5508608"/>
            <a:ext cx="1738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is ONLY what you see in the picture, not what you think!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18242" y="5785607"/>
            <a:ext cx="1738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is what you think, or your inference!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5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57" y="589234"/>
            <a:ext cx="3377011" cy="24212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615821"/>
              </p:ext>
            </p:extLst>
          </p:nvPr>
        </p:nvGraphicFramePr>
        <p:xfrm>
          <a:off x="211015" y="4067776"/>
          <a:ext cx="11732456" cy="233302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376247"/>
                <a:gridCol w="464233"/>
                <a:gridCol w="3432517"/>
                <a:gridCol w="534573"/>
                <a:gridCol w="3924886"/>
              </a:tblGrid>
              <a:tr h="8699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Schema(what</a:t>
                      </a:r>
                      <a:r>
                        <a:rPr lang="en-US" sz="2400" baseline="0" dirty="0" smtClean="0"/>
                        <a:t> we already know)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What</a:t>
                      </a:r>
                      <a:r>
                        <a:rPr lang="en-US" sz="2400" baseline="0" dirty="0" smtClean="0"/>
                        <a:t> you see in the picture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=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Inference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816496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+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=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76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400" y="653036"/>
            <a:ext cx="3521475" cy="234338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509271"/>
              </p:ext>
            </p:extLst>
          </p:nvPr>
        </p:nvGraphicFramePr>
        <p:xfrm>
          <a:off x="211015" y="4067776"/>
          <a:ext cx="11732456" cy="233302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376247"/>
                <a:gridCol w="464233"/>
                <a:gridCol w="3432517"/>
                <a:gridCol w="534573"/>
                <a:gridCol w="3924886"/>
              </a:tblGrid>
              <a:tr h="8699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Schema(what</a:t>
                      </a:r>
                      <a:r>
                        <a:rPr lang="en-US" sz="2400" baseline="0" dirty="0" smtClean="0"/>
                        <a:t> we already know)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What</a:t>
                      </a:r>
                      <a:r>
                        <a:rPr lang="en-US" sz="2400" baseline="0" dirty="0" smtClean="0"/>
                        <a:t> you see in the picture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=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Inference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816496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+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=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46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725" y="630397"/>
            <a:ext cx="4005006" cy="26473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886225"/>
              </p:ext>
            </p:extLst>
          </p:nvPr>
        </p:nvGraphicFramePr>
        <p:xfrm>
          <a:off x="211015" y="4067776"/>
          <a:ext cx="11732456" cy="178438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376247"/>
                <a:gridCol w="464233"/>
                <a:gridCol w="3432517"/>
                <a:gridCol w="534573"/>
                <a:gridCol w="3924886"/>
              </a:tblGrid>
              <a:tr h="8699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Schema(what</a:t>
                      </a:r>
                      <a:r>
                        <a:rPr lang="en-US" sz="2400" baseline="0" dirty="0" smtClean="0"/>
                        <a:t> we already know)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What</a:t>
                      </a:r>
                      <a:r>
                        <a:rPr lang="en-US" sz="2400" baseline="0" dirty="0" smtClean="0"/>
                        <a:t> you see in the picture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=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Inference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816496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+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=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05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136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Schema + Picture = Inference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 + Picture = Inference</dc:title>
  <dc:creator>trood</dc:creator>
  <cp:lastModifiedBy>trood</cp:lastModifiedBy>
  <cp:revision>5</cp:revision>
  <dcterms:created xsi:type="dcterms:W3CDTF">2016-04-08T15:52:06Z</dcterms:created>
  <dcterms:modified xsi:type="dcterms:W3CDTF">2016-04-11T19:48:02Z</dcterms:modified>
</cp:coreProperties>
</file>