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646F2-CA86-4ED0-BED1-ED868B3D6DA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C00DD-8D67-4CD2-B11B-AD520094B6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the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unifix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cubes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beads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 measure these computer parts: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527502"/>
              </p:ext>
            </p:extLst>
          </p:nvPr>
        </p:nvGraphicFramePr>
        <p:xfrm>
          <a:off x="1447800" y="20574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r>
                        <a:rPr lang="en-US" baseline="0" dirty="0" smtClean="0"/>
                        <a:t>  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</a:t>
                      </a:r>
                      <a:r>
                        <a:rPr lang="en-US" dirty="0" err="1" smtClean="0"/>
                        <a:t>unifix</a:t>
                      </a:r>
                      <a:r>
                        <a:rPr lang="en-US" dirty="0" smtClean="0"/>
                        <a:t> cubes?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many beads?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mouse pad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space</a:t>
                      </a:r>
                      <a:r>
                        <a:rPr lang="en-US" baseline="0" dirty="0" smtClean="0"/>
                        <a:t> bar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enter 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m</a:t>
                      </a:r>
                      <a:r>
                        <a:rPr lang="en-US" dirty="0" smtClean="0"/>
                        <a:t>onitor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keyboard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http://1.bp.blogspot.com/-tupjjj2E2QI/UVIa1QEDzII/AAAAAAAAA7k/rZGH9G9LYlM/s1600/unif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07194"/>
            <a:ext cx="3886200" cy="638830"/>
          </a:xfrm>
          <a:prstGeom prst="rect">
            <a:avLst/>
          </a:prstGeom>
          <a:noFill/>
        </p:spPr>
      </p:pic>
      <p:pic>
        <p:nvPicPr>
          <p:cNvPr id="11268" name="Picture 4" descr="http://lessonpix.com/drawings/27625/90x85/Counting+Cub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758" y="2396211"/>
            <a:ext cx="964442" cy="91086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95400" y="50292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Name: </a:t>
            </a:r>
            <a:endParaRPr lang="en-US" sz="2800" b="1" dirty="0"/>
          </a:p>
        </p:txBody>
      </p:sp>
      <p:pic>
        <p:nvPicPr>
          <p:cNvPr id="1026" name="Picture 2" descr="http://www.mainewoodconcepts.com/image_upload/Beads_Balls/Painted_Round_Wood_Beads___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636486"/>
            <a:ext cx="1943976" cy="89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lastic be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7" y="2420190"/>
            <a:ext cx="129222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Type one of these words to make each sentence true.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3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horter, equal, longer</a:t>
            </a:r>
            <a:endParaRPr lang="en-US" sz="3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The mouse pad is                      than the keyboard.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monitor is                    than the keyboard.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keyboard is                  than spacebar.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enter key is                  than the mouse pad.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spacebar is                   than the monitor.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part of the computer is the </a:t>
            </a:r>
            <a:r>
              <a:rPr lang="en-US" b="1" dirty="0" smtClean="0">
                <a:solidFill>
                  <a:srgbClr val="FF0000"/>
                </a:solidFill>
              </a:rPr>
              <a:t>shortest?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7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part of the computer is the </a:t>
            </a:r>
            <a:r>
              <a:rPr lang="en-US" b="1" dirty="0" smtClean="0">
                <a:solidFill>
                  <a:srgbClr val="FF0000"/>
                </a:solidFill>
              </a:rPr>
              <a:t>longest?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Use the unifix cubes and beads to measure these computer parts: </vt:lpstr>
      <vt:lpstr>Type one of these words to make each sentence true. shorter, equal, longer</vt:lpstr>
      <vt:lpstr>Which part of the computer is the shortest?</vt:lpstr>
      <vt:lpstr>Which part of the computer is the longest?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the unifix cubes to measure these computer parts:</dc:title>
  <dc:creator>amassa</dc:creator>
  <cp:lastModifiedBy>trood</cp:lastModifiedBy>
  <cp:revision>8</cp:revision>
  <dcterms:created xsi:type="dcterms:W3CDTF">2014-10-22T15:03:27Z</dcterms:created>
  <dcterms:modified xsi:type="dcterms:W3CDTF">2016-10-13T15:48:10Z</dcterms:modified>
</cp:coreProperties>
</file>