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3152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257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646133"/>
            <a:ext cx="6217920" cy="3501813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282989"/>
            <a:ext cx="5486400" cy="2428451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1F66-4C42-43E9-9A1F-935A03B4FCA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278C-6173-40AB-8223-8D505DB5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080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1F66-4C42-43E9-9A1F-935A03B4FCA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278C-6173-40AB-8223-8D505DB5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156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35517"/>
            <a:ext cx="1577340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5517"/>
            <a:ext cx="4640580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1F66-4C42-43E9-9A1F-935A03B4FCA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278C-6173-40AB-8223-8D505DB5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02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1F66-4C42-43E9-9A1F-935A03B4FCA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278C-6173-40AB-8223-8D505DB5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852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507618"/>
            <a:ext cx="6309360" cy="4184014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731215"/>
            <a:ext cx="6309360" cy="2200274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1F66-4C42-43E9-9A1F-935A03B4FCA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278C-6173-40AB-8223-8D505DB5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3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677584"/>
            <a:ext cx="310896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677584"/>
            <a:ext cx="310896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1F66-4C42-43E9-9A1F-935A03B4FCA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278C-6173-40AB-8223-8D505DB5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43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35519"/>
            <a:ext cx="6309360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465706"/>
            <a:ext cx="3094672" cy="1208404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674110"/>
            <a:ext cx="309467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465706"/>
            <a:ext cx="3109913" cy="1208404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674110"/>
            <a:ext cx="3109913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1F66-4C42-43E9-9A1F-935A03B4FCA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278C-6173-40AB-8223-8D505DB5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00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1F66-4C42-43E9-9A1F-935A03B4FCA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278C-6173-40AB-8223-8D505DB5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06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1F66-4C42-43E9-9A1F-935A03B4FCA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278C-6173-40AB-8223-8D505DB5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2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448226"/>
            <a:ext cx="3703320" cy="7147983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017520"/>
            <a:ext cx="2359342" cy="5590329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1F66-4C42-43E9-9A1F-935A03B4FCA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278C-6173-40AB-8223-8D505DB5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57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70560"/>
            <a:ext cx="2359342" cy="234696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448226"/>
            <a:ext cx="3703320" cy="7147983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3017520"/>
            <a:ext cx="2359342" cy="5590329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01F66-4C42-43E9-9A1F-935A03B4FCA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278C-6173-40AB-8223-8D505DB5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679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35519"/>
            <a:ext cx="630936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677584"/>
            <a:ext cx="630936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9322649"/>
            <a:ext cx="16459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01F66-4C42-43E9-9A1F-935A03B4FCA0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9322649"/>
            <a:ext cx="24688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9322649"/>
            <a:ext cx="16459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E278C-6173-40AB-8223-8D505DB584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3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3351"/>
            <a:ext cx="7315200" cy="10180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117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Rood</dc:creator>
  <cp:lastModifiedBy>Tara Rood</cp:lastModifiedBy>
  <cp:revision>1</cp:revision>
  <dcterms:created xsi:type="dcterms:W3CDTF">2015-02-03T17:42:33Z</dcterms:created>
  <dcterms:modified xsi:type="dcterms:W3CDTF">2015-02-03T17:43:12Z</dcterms:modified>
</cp:coreProperties>
</file>