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82FA-43BA-44CF-A157-9537A50AF2E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D859-5E36-408D-9F23-85146BCC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5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82FA-43BA-44CF-A157-9537A50AF2E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D859-5E36-408D-9F23-85146BCC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0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82FA-43BA-44CF-A157-9537A50AF2E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D859-5E36-408D-9F23-85146BCC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7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82FA-43BA-44CF-A157-9537A50AF2E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D859-5E36-408D-9F23-85146BCC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9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82FA-43BA-44CF-A157-9537A50AF2E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D859-5E36-408D-9F23-85146BCC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1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82FA-43BA-44CF-A157-9537A50AF2E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D859-5E36-408D-9F23-85146BCC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82FA-43BA-44CF-A157-9537A50AF2E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D859-5E36-408D-9F23-85146BCC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1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82FA-43BA-44CF-A157-9537A50AF2E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D859-5E36-408D-9F23-85146BCC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0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82FA-43BA-44CF-A157-9537A50AF2E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D859-5E36-408D-9F23-85146BCC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9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82FA-43BA-44CF-A157-9537A50AF2E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D859-5E36-408D-9F23-85146BCC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3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82FA-43BA-44CF-A157-9537A50AF2E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D859-5E36-408D-9F23-85146BCC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2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882FA-43BA-44CF-A157-9537A50AF2E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9D859-5E36-408D-9F23-85146BCC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0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645" y="166254"/>
            <a:ext cx="117729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 Wish I Had Duck Feet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By: Dr. Seuss</a:t>
            </a:r>
          </a:p>
          <a:p>
            <a:r>
              <a:rPr lang="en-US" sz="1400" dirty="0" smtClean="0"/>
              <a:t>The boy in this story wishes for an assortment of animal body parts, including duck feet, an elephant trunk, and a whale spout. What would you like to have? Brainstorm a list of specific animal parts such as rhino horns, a kangaroo pouch, rabbit ears, etc. Draw a picture of yourself with these parts! Then write three sentences about how you would look and how you would look and how you would use your new body parts.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9563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Rood</dc:creator>
  <cp:lastModifiedBy>Tara Rood</cp:lastModifiedBy>
  <cp:revision>1</cp:revision>
  <dcterms:created xsi:type="dcterms:W3CDTF">2015-02-13T20:50:21Z</dcterms:created>
  <dcterms:modified xsi:type="dcterms:W3CDTF">2015-02-13T20:50:36Z</dcterms:modified>
</cp:coreProperties>
</file>