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4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1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4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2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4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5D8B-EAC1-4832-95F0-9CD60C00D6FE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87DC-4E18-4E6D-93F4-5FE041632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4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186" y="527059"/>
            <a:ext cx="6534942" cy="551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5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trood</dc:creator>
  <cp:lastModifiedBy>trood</cp:lastModifiedBy>
  <cp:revision>1</cp:revision>
  <dcterms:created xsi:type="dcterms:W3CDTF">2017-04-07T13:28:35Z</dcterms:created>
  <dcterms:modified xsi:type="dcterms:W3CDTF">2017-04-07T13:28:44Z</dcterms:modified>
</cp:coreProperties>
</file>